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9" r:id="rId2"/>
    <p:sldId id="1755" r:id="rId3"/>
    <p:sldId id="269" r:id="rId4"/>
    <p:sldId id="1825" r:id="rId5"/>
    <p:sldId id="1833" r:id="rId6"/>
    <p:sldId id="1831" r:id="rId7"/>
    <p:sldId id="1832" r:id="rId8"/>
    <p:sldId id="1835" r:id="rId9"/>
    <p:sldId id="1805" r:id="rId10"/>
    <p:sldId id="1827" r:id="rId11"/>
    <p:sldId id="1834" r:id="rId12"/>
    <p:sldId id="1806" r:id="rId13"/>
    <p:sldId id="1830" r:id="rId14"/>
    <p:sldId id="1764" r:id="rId15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设计说明" id="{AD47A8F3-D23A-4AD9-AED8-D8A7222EF2C2}">
          <p14:sldIdLst/>
        </p14:section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>
            <p14:sldId id="1755"/>
            <p14:sldId id="269"/>
            <p14:sldId id="1825"/>
            <p14:sldId id="1833"/>
            <p14:sldId id="1831"/>
            <p14:sldId id="1832"/>
            <p14:sldId id="1835"/>
            <p14:sldId id="1805"/>
            <p14:sldId id="1827"/>
            <p14:sldId id="1834"/>
            <p14:sldId id="1806"/>
            <p14:sldId id="1830"/>
          </p14:sldIdLst>
        </p14:section>
        <p14:section name="内容页" id="{EB11151C-0E14-47B0-8218-1431BF894351}">
          <p14:sldIdLst/>
        </p14:section>
        <p14:section name="封底" id="{843E591D-6EE2-4691-951C-C0C689F22170}">
          <p14:sldIdLst>
            <p14:sldId id="1764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  <p14:section name="推荐配图" id="{7630F0D5-5EF4-44D1-A6F8-008BC4FB262D}">
          <p14:sldIdLst/>
        </p14:section>
      </p14:sectionLst>
    </p:ex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1529">
          <p15:clr>
            <a:srgbClr val="A4A3A4"/>
          </p15:clr>
        </p15:guide>
        <p15:guide id="4" orient="horz" pos="3084">
          <p15:clr>
            <a:srgbClr val="A4A3A4"/>
          </p15:clr>
        </p15:guide>
        <p15:guide id="5" pos="2128">
          <p15:clr>
            <a:srgbClr val="A4A3A4"/>
          </p15:clr>
        </p15:guide>
        <p15:guide id="6" pos="4062">
          <p15:clr>
            <a:srgbClr val="A4A3A4"/>
          </p15:clr>
        </p15:guide>
        <p15:guide id="7" pos="5972">
          <p15:clr>
            <a:srgbClr val="A4A3A4"/>
          </p15:clr>
        </p15:guide>
        <p15:guide id="8" pos="5325">
          <p15:clr>
            <a:srgbClr val="A4A3A4"/>
          </p15:clr>
        </p15:guide>
        <p15:guide id="9" pos="227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吴非" initials="吴非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5F8B"/>
    <a:srgbClr val="E0CFBD"/>
    <a:srgbClr val="A62038"/>
    <a:srgbClr val="E8E8E8"/>
    <a:srgbClr val="F2F2F2"/>
    <a:srgbClr val="DBDBDB"/>
    <a:srgbClr val="404040"/>
    <a:srgbClr val="FEE848"/>
    <a:srgbClr val="E85106"/>
    <a:srgbClr val="9F08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726" autoAdjust="0"/>
    <p:restoredTop sz="94289" autoAdjust="0"/>
  </p:normalViewPr>
  <p:slideViewPr>
    <p:cSldViewPr snapToGrid="0" showGuides="1">
      <p:cViewPr varScale="1">
        <p:scale>
          <a:sx n="81" d="100"/>
          <a:sy n="81" d="100"/>
        </p:scale>
        <p:origin x="90" y="336"/>
      </p:cViewPr>
      <p:guideLst>
        <p:guide pos="3840"/>
        <p:guide orient="horz" pos="1008"/>
        <p:guide orient="horz" pos="1529"/>
        <p:guide orient="horz" pos="3084"/>
        <p:guide pos="2128"/>
        <p:guide pos="4062"/>
        <p:guide pos="5972"/>
        <p:guide pos="5325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2022/5/19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gif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2022/5/19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(带底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剪去单角 1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纯白，无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2022/5/19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600" dirty="0"/>
              <a:t>可视化项目汇报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spc="600" dirty="0"/>
              <a:t>汇报人姓名：申屠佳颖</a:t>
            </a:r>
            <a:endParaRPr lang="en-US" altLang="zh-CN" spc="600" dirty="0"/>
          </a:p>
          <a:p>
            <a:r>
              <a:rPr lang="zh-CN" altLang="en-US" spc="600" dirty="0"/>
              <a:t>小组成员：吴非 申屠佳颖 高鹏轩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5" y="0"/>
            <a:ext cx="12198985" cy="899160"/>
          </a:xfrm>
          <a:prstGeom prst="rect">
            <a:avLst/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>
            <a:spLocks noGrp="1"/>
          </p:cNvSpPr>
          <p:nvPr/>
        </p:nvSpPr>
        <p:spPr>
          <a:xfrm>
            <a:off x="402152" y="150570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rgbClr val="175F8B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charset="0"/>
              <a:buChar char="u"/>
            </a:pP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数据和图表更新：</a:t>
            </a:r>
            <a:r>
              <a:rPr lang="en-US" altLang="zh-CN" dirty="0">
                <a:solidFill>
                  <a:schemeClr val="bg1"/>
                </a:solidFill>
              </a:rPr>
              <a:t>world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46735" y="2185035"/>
            <a:ext cx="2973070" cy="461665"/>
          </a:xfrm>
          <a:prstGeom prst="rect">
            <a:avLst/>
          </a:prstGeom>
          <a:noFill/>
          <a:ln w="12700">
            <a:solidFill>
              <a:schemeClr val="accent6">
                <a:lumMod val="40000"/>
                <a:lumOff val="60000"/>
              </a:schemeClr>
            </a:solidFill>
            <a:prstDash val="lgDash"/>
          </a:ln>
        </p:spPr>
        <p:txBody>
          <a:bodyPr wrap="square" rtlCol="0" anchor="t">
            <a:spAutoFit/>
          </a:bodyPr>
          <a:lstStyle/>
          <a:p>
            <a:pPr indent="0" algn="l">
              <a:buFont typeface="Wingdings" panose="05000000000000000000" charset="0"/>
              <a:buNone/>
            </a:pP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92CA0E4-BD65-65C3-8F7D-FBFCC3FAE2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35" y="1280246"/>
            <a:ext cx="11464636" cy="557775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5" y="0"/>
            <a:ext cx="12198985" cy="899160"/>
          </a:xfrm>
          <a:prstGeom prst="rect">
            <a:avLst/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>
            <a:spLocks noGrp="1"/>
          </p:cNvSpPr>
          <p:nvPr/>
        </p:nvSpPr>
        <p:spPr>
          <a:xfrm>
            <a:off x="402152" y="150570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rgbClr val="175F8B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charset="0"/>
              <a:buChar char="u"/>
            </a:pP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数据和图表更新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en-US" altLang="zh-CN" dirty="0" err="1">
                <a:solidFill>
                  <a:schemeClr val="bg1"/>
                </a:solidFill>
              </a:rPr>
              <a:t>china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46735" y="2185035"/>
            <a:ext cx="2973070" cy="461665"/>
          </a:xfrm>
          <a:prstGeom prst="rect">
            <a:avLst/>
          </a:prstGeom>
          <a:noFill/>
          <a:ln w="12700">
            <a:solidFill>
              <a:schemeClr val="accent6">
                <a:lumMod val="40000"/>
                <a:lumOff val="60000"/>
              </a:schemeClr>
            </a:solidFill>
            <a:prstDash val="lgDash"/>
          </a:ln>
        </p:spPr>
        <p:txBody>
          <a:bodyPr wrap="square" rtlCol="0" anchor="t">
            <a:spAutoFit/>
          </a:bodyPr>
          <a:lstStyle/>
          <a:p>
            <a:pPr indent="0" algn="l">
              <a:buFont typeface="Wingdings" panose="05000000000000000000" charset="0"/>
              <a:buNone/>
            </a:pP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AC7EBB0-2A78-9B4F-C6CA-AF14DE5D9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35" y="1294410"/>
            <a:ext cx="10912164" cy="582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31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050587" y="3382273"/>
            <a:ext cx="10272409" cy="724770"/>
          </a:xfrm>
        </p:spPr>
        <p:txBody>
          <a:bodyPr/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sym typeface="+mn-ea"/>
              </a:rPr>
              <a:t>下一周计划</a:t>
            </a:r>
            <a:endParaRPr lang="zh-CN" altLang="en-US" dirty="0"/>
          </a:p>
        </p:txBody>
      </p:sp>
      <p:pic>
        <p:nvPicPr>
          <p:cNvPr id="6" name="image 30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211763" y="1376354"/>
            <a:ext cx="1768475" cy="1768475"/>
          </a:xfrm>
          <a:prstGeom prst="rect">
            <a:avLst/>
          </a:prstGeom>
        </p:spPr>
      </p:pic>
      <p:sp>
        <p:nvSpPr>
          <p:cNvPr id="7" name="Object 305"/>
          <p:cNvSpPr txBox="1"/>
          <p:nvPr/>
        </p:nvSpPr>
        <p:spPr>
          <a:xfrm>
            <a:off x="5254625" y="1803391"/>
            <a:ext cx="1682750" cy="9144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/>
            <a:r>
              <a:rPr lang="en-US" altLang="zh-CN" sz="6000" b="1" spc="-123" dirty="0">
                <a:solidFill>
                  <a:srgbClr val="175F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900" b="1" dirty="0">
              <a:solidFill>
                <a:srgbClr val="175F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5" y="0"/>
            <a:ext cx="12198985" cy="899160"/>
          </a:xfrm>
          <a:prstGeom prst="rect">
            <a:avLst/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>
            <a:spLocks noGrp="1"/>
          </p:cNvSpPr>
          <p:nvPr/>
        </p:nvSpPr>
        <p:spPr>
          <a:xfrm>
            <a:off x="402152" y="150570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rgbClr val="175F8B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charset="0"/>
              <a:buChar char="u"/>
            </a:pPr>
            <a:r>
              <a:rPr lang="zh-CN" altLang="en-US" dirty="0">
                <a:solidFill>
                  <a:schemeClr val="bg1"/>
                </a:solidFill>
              </a:rPr>
              <a:t>下一周计划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715BC8-8547-B51B-7091-A6C9CBCF9197}"/>
              </a:ext>
            </a:extLst>
          </p:cNvPr>
          <p:cNvSpPr txBox="1"/>
          <p:nvPr/>
        </p:nvSpPr>
        <p:spPr>
          <a:xfrm>
            <a:off x="1353786" y="2456001"/>
            <a:ext cx="82638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数据方面：继续爬取舆情信息，以及把数据转化为输入格式。（高鹏轩，吴非）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细节和文案：优化</a:t>
            </a:r>
            <a:r>
              <a:rPr lang="en-US" altLang="zh-CN" dirty="0"/>
              <a:t>CSS,  </a:t>
            </a:r>
            <a:r>
              <a:rPr lang="zh-CN" altLang="en-US" dirty="0"/>
              <a:t>展示</a:t>
            </a:r>
            <a:r>
              <a:rPr lang="en-US" altLang="zh-CN" dirty="0"/>
              <a:t>PPT</a:t>
            </a:r>
            <a:r>
              <a:rPr lang="zh-CN" altLang="en-US" dirty="0"/>
              <a:t>，论文等   </a:t>
            </a:r>
            <a:r>
              <a:rPr lang="en-US" altLang="zh-CN" dirty="0"/>
              <a:t>(</a:t>
            </a:r>
            <a:r>
              <a:rPr lang="zh-CN" altLang="en-US" dirty="0"/>
              <a:t>申屠佳颖）</a:t>
            </a:r>
            <a:endParaRPr lang="en-US" altLang="zh-C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595160" y="2667000"/>
            <a:ext cx="7054894" cy="1066800"/>
          </a:xfrm>
        </p:spPr>
        <p:txBody>
          <a:bodyPr/>
          <a:lstStyle/>
          <a:p>
            <a:pPr algn="ctr"/>
            <a:r>
              <a:rPr lang="en-US" altLang="zh-CN" sz="3600" b="0" dirty="0"/>
              <a:t>THANK YOU</a:t>
            </a:r>
            <a:endParaRPr lang="zh-CN" altLang="en-US" sz="36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09"/>
          <p:cNvSpPr txBox="1"/>
          <p:nvPr/>
        </p:nvSpPr>
        <p:spPr>
          <a:xfrm>
            <a:off x="7919605" y="1647340"/>
            <a:ext cx="2777727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sym typeface="+mn-ea"/>
              </a:rPr>
              <a:t>数据获取</a:t>
            </a:r>
            <a:endParaRPr lang="zh-CN" altLang="en-US" sz="3000" b="1" spc="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01395" y="2243455"/>
            <a:ext cx="152527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b="1" spc="600" dirty="0">
                <a:solidFill>
                  <a:schemeClr val="bg1"/>
                </a:solidFill>
                <a:effectLst>
                  <a:outerShdw blurRad="63500" sx="102000" sy="102000" algn="ctr" rotWithShape="0">
                    <a:schemeClr val="bg1">
                      <a:alpha val="20000"/>
                    </a:scheme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CONTENT</a:t>
            </a:r>
          </a:p>
        </p:txBody>
      </p:sp>
      <p:sp>
        <p:nvSpPr>
          <p:cNvPr id="11" name="添加标题"/>
          <p:cNvSpPr/>
          <p:nvPr/>
        </p:nvSpPr>
        <p:spPr>
          <a:xfrm>
            <a:off x="6448494" y="3975793"/>
            <a:ext cx="1188245" cy="82994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175F8B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Segoe UI Light" panose="020B0502040204020203" pitchFamily="34" charset="0"/>
                <a:sym typeface="思源黑体" panose="020B0500000000000000" pitchFamily="34" charset="-122"/>
              </a:rPr>
              <a:t>03</a:t>
            </a:r>
          </a:p>
        </p:txBody>
      </p:sp>
      <p:sp>
        <p:nvSpPr>
          <p:cNvPr id="4" name="添加标题"/>
          <p:cNvSpPr/>
          <p:nvPr/>
        </p:nvSpPr>
        <p:spPr>
          <a:xfrm>
            <a:off x="6448494" y="2719128"/>
            <a:ext cx="1188245" cy="82994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175F8B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Segoe UI Light" panose="020B0502040204020203" pitchFamily="34" charset="0"/>
                <a:sym typeface="思源黑体" panose="020B0500000000000000" pitchFamily="34" charset="-122"/>
              </a:rPr>
              <a:t>02</a:t>
            </a:r>
          </a:p>
        </p:txBody>
      </p:sp>
      <p:sp>
        <p:nvSpPr>
          <p:cNvPr id="8" name="添加标题"/>
          <p:cNvSpPr/>
          <p:nvPr/>
        </p:nvSpPr>
        <p:spPr>
          <a:xfrm>
            <a:off x="6448494" y="1460558"/>
            <a:ext cx="1188245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175F8B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Segoe UI Light" panose="020B0502040204020203" pitchFamily="34" charset="0"/>
                <a:sym typeface="思源黑体" panose="020B0500000000000000" pitchFamily="34" charset="-122"/>
              </a:rPr>
              <a:t>01</a:t>
            </a:r>
          </a:p>
        </p:txBody>
      </p:sp>
      <p:sp>
        <p:nvSpPr>
          <p:cNvPr id="12" name="Object 209"/>
          <p:cNvSpPr txBox="1"/>
          <p:nvPr/>
        </p:nvSpPr>
        <p:spPr>
          <a:xfrm>
            <a:off x="7919605" y="2905910"/>
            <a:ext cx="2777727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sym typeface="+mn-ea"/>
              </a:rPr>
              <a:t>数据和图表更新更新</a:t>
            </a:r>
          </a:p>
        </p:txBody>
      </p:sp>
      <p:sp>
        <p:nvSpPr>
          <p:cNvPr id="13" name="Object 209"/>
          <p:cNvSpPr txBox="1"/>
          <p:nvPr/>
        </p:nvSpPr>
        <p:spPr>
          <a:xfrm>
            <a:off x="7919605" y="4162575"/>
            <a:ext cx="2777727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algn="l" defTabSz="457200">
              <a:buClrTx/>
              <a:buSzTx/>
              <a:buFontTx/>
            </a:pPr>
            <a:r>
              <a:rPr lang="zh-CN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sym typeface="+mn-ea"/>
              </a:rPr>
              <a:t>下一周计划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4" grpId="0" bldLvl="0" animBg="1"/>
      <p:bldP spid="8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050587" y="3382273"/>
            <a:ext cx="10272409" cy="724770"/>
          </a:xfrm>
        </p:spPr>
        <p:txBody>
          <a:bodyPr/>
          <a:lstStyle/>
          <a:p>
            <a:r>
              <a:rPr lang="zh-CN" altLang="en-US" dirty="0"/>
              <a:t>数据获取</a:t>
            </a:r>
          </a:p>
        </p:txBody>
      </p:sp>
      <p:pic>
        <p:nvPicPr>
          <p:cNvPr id="6" name="image 30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211763" y="1376354"/>
            <a:ext cx="1768475" cy="1768475"/>
          </a:xfrm>
          <a:prstGeom prst="rect">
            <a:avLst/>
          </a:prstGeom>
        </p:spPr>
      </p:pic>
      <p:sp>
        <p:nvSpPr>
          <p:cNvPr id="7" name="Object 305"/>
          <p:cNvSpPr txBox="1"/>
          <p:nvPr/>
        </p:nvSpPr>
        <p:spPr>
          <a:xfrm>
            <a:off x="5254625" y="1803391"/>
            <a:ext cx="1682750" cy="9144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/>
            <a:r>
              <a:rPr lang="en-US" altLang="zh-CN" sz="6000" b="1" spc="-123" dirty="0">
                <a:solidFill>
                  <a:srgbClr val="175F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900" b="1" dirty="0">
              <a:solidFill>
                <a:srgbClr val="175F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ctr"/>
            <a:r>
              <a:rPr lang="zh-CN" altLang="en-US" dirty="0"/>
              <a:t>高鹏轩 吴非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5" y="0"/>
            <a:ext cx="12198985" cy="899160"/>
          </a:xfrm>
          <a:prstGeom prst="rect">
            <a:avLst/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>
            <a:spLocks noGrp="1"/>
          </p:cNvSpPr>
          <p:nvPr/>
        </p:nvSpPr>
        <p:spPr>
          <a:xfrm>
            <a:off x="402152" y="150570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rgbClr val="175F8B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charset="0"/>
              <a:buChar char="u"/>
            </a:pP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数据最终格式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573D51DB-DCF0-0E1A-3697-378BEF505E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396" y="1049729"/>
            <a:ext cx="5234629" cy="536377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A744795-1991-3E81-BB69-CEFDF82E6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1084" y="2553195"/>
            <a:ext cx="7136220" cy="2280535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40EEF0FC-CF30-144E-967F-54B01B914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9664" y="1771857"/>
            <a:ext cx="4066667" cy="33142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5" y="0"/>
            <a:ext cx="12198985" cy="899160"/>
          </a:xfrm>
          <a:prstGeom prst="rect">
            <a:avLst/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>
            <a:spLocks noGrp="1"/>
          </p:cNvSpPr>
          <p:nvPr/>
        </p:nvSpPr>
        <p:spPr>
          <a:xfrm>
            <a:off x="402152" y="150570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rgbClr val="175F8B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charset="0"/>
              <a:buChar char="u"/>
            </a:pP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境内疫情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DD93F75-C4D2-425D-6DC8-B488DA861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868" y="1049730"/>
            <a:ext cx="7210938" cy="494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740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5" y="0"/>
            <a:ext cx="12198985" cy="899160"/>
          </a:xfrm>
          <a:prstGeom prst="rect">
            <a:avLst/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>
            <a:spLocks noGrp="1"/>
          </p:cNvSpPr>
          <p:nvPr/>
        </p:nvSpPr>
        <p:spPr>
          <a:xfrm>
            <a:off x="402152" y="150570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rgbClr val="175F8B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charset="0"/>
              <a:buChar char="u"/>
            </a:pP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行业疫情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A5D7382-1CD9-0D83-D888-A4C5E23A0D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90" y="1049730"/>
            <a:ext cx="10652167" cy="4988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9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5" y="0"/>
            <a:ext cx="12198985" cy="899160"/>
          </a:xfrm>
          <a:prstGeom prst="rect">
            <a:avLst/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>
            <a:spLocks noGrp="1"/>
          </p:cNvSpPr>
          <p:nvPr/>
        </p:nvSpPr>
        <p:spPr>
          <a:xfrm>
            <a:off x="402152" y="150570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rgbClr val="175F8B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charset="0"/>
              <a:buChar char="u"/>
            </a:pP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谣言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4FDEE5A-0CFC-9B82-58BA-FE51D8294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507" y="1235034"/>
            <a:ext cx="8830341" cy="490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80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5" y="0"/>
            <a:ext cx="12198985" cy="899160"/>
          </a:xfrm>
          <a:prstGeom prst="rect">
            <a:avLst/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>
            <a:spLocks noGrp="1"/>
          </p:cNvSpPr>
          <p:nvPr/>
        </p:nvSpPr>
        <p:spPr>
          <a:xfrm>
            <a:off x="402152" y="150570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rgbClr val="175F8B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charset="0"/>
              <a:buChar char="u"/>
            </a:pP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可视化呈现</a:t>
            </a:r>
          </a:p>
        </p:txBody>
      </p:sp>
      <p:pic>
        <p:nvPicPr>
          <p:cNvPr id="4" name="图片 3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05" y="1063625"/>
            <a:ext cx="11050905" cy="5692775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4624705" y="2779395"/>
            <a:ext cx="295910" cy="284480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/>
          <p:cNvCxnSpPr>
            <a:endCxn id="6" idx="7"/>
          </p:cNvCxnSpPr>
          <p:nvPr/>
        </p:nvCxnSpPr>
        <p:spPr>
          <a:xfrm flipH="1">
            <a:off x="4877435" y="2482850"/>
            <a:ext cx="259715" cy="3384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5023485" y="2114550"/>
            <a:ext cx="1606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rgbClr val="C00000"/>
                </a:solidFill>
              </a:rPr>
              <a:t>click</a:t>
            </a:r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4248785" y="3063875"/>
            <a:ext cx="471170" cy="16973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6" idx="5"/>
          </p:cNvCxnSpPr>
          <p:nvPr/>
        </p:nvCxnSpPr>
        <p:spPr>
          <a:xfrm>
            <a:off x="4877435" y="3021965"/>
            <a:ext cx="4216400" cy="17392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H="1">
            <a:off x="7475855" y="4431030"/>
            <a:ext cx="14605" cy="71755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11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050587" y="3382273"/>
            <a:ext cx="10272409" cy="724770"/>
          </a:xfrm>
        </p:spPr>
        <p:txBody>
          <a:bodyPr/>
          <a:lstStyle/>
          <a:p>
            <a:pPr defTabSz="457200"/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sym typeface="+mn-ea"/>
              </a:rPr>
              <a:t>数据和图表更新</a:t>
            </a:r>
          </a:p>
        </p:txBody>
      </p:sp>
      <p:pic>
        <p:nvPicPr>
          <p:cNvPr id="6" name="image 30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211763" y="1376354"/>
            <a:ext cx="1768475" cy="1768475"/>
          </a:xfrm>
          <a:prstGeom prst="rect">
            <a:avLst/>
          </a:prstGeom>
        </p:spPr>
      </p:pic>
      <p:sp>
        <p:nvSpPr>
          <p:cNvPr id="7" name="Object 305"/>
          <p:cNvSpPr txBox="1"/>
          <p:nvPr/>
        </p:nvSpPr>
        <p:spPr>
          <a:xfrm>
            <a:off x="5254625" y="1803391"/>
            <a:ext cx="1682750" cy="9144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/>
            <a:r>
              <a:rPr lang="en-US" altLang="zh-CN" sz="6000" b="1" spc="-123" dirty="0">
                <a:solidFill>
                  <a:srgbClr val="175F8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900" b="1" dirty="0">
              <a:solidFill>
                <a:srgbClr val="175F8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ctr"/>
            <a:r>
              <a:rPr lang="zh-CN" altLang="en-US" dirty="0"/>
              <a:t>吴非、申屠佳颖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139</Words>
  <Application>Microsoft Office PowerPoint</Application>
  <PresentationFormat>宽屏</PresentationFormat>
  <Paragraphs>44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等线</vt:lpstr>
      <vt:lpstr>思源黑体</vt:lpstr>
      <vt:lpstr>微软雅黑</vt:lpstr>
      <vt:lpstr>Arial</vt:lpstr>
      <vt:lpstr>Wingdings</vt:lpstr>
      <vt:lpstr>赤霞朱主题​​</vt:lpstr>
      <vt:lpstr>可视化项目汇报</vt:lpstr>
      <vt:lpstr>PowerPoint 演示文稿</vt:lpstr>
      <vt:lpstr>数据获取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数据和图表更新</vt:lpstr>
      <vt:lpstr>PowerPoint 演示文稿</vt:lpstr>
      <vt:lpstr>PowerPoint 演示文稿</vt:lpstr>
      <vt:lpstr>下一周计划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徐臻</dc:creator>
  <cp:keywords>2021模板</cp:keywords>
  <cp:lastModifiedBy>吴非</cp:lastModifiedBy>
  <cp:revision>365</cp:revision>
  <dcterms:created xsi:type="dcterms:W3CDTF">2019-01-23T14:14:00Z</dcterms:created>
  <dcterms:modified xsi:type="dcterms:W3CDTF">2022-05-19T06:51:30Z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2052-11.1.0.9986</vt:lpwstr>
  </property>
</Properties>
</file>

<file path=docProps/thumbnail.jpeg>
</file>